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351" r:id="rId5"/>
    <p:sldId id="276" r:id="rId6"/>
    <p:sldId id="257" r:id="rId7"/>
    <p:sldId id="271" r:id="rId8"/>
    <p:sldId id="259" r:id="rId9"/>
    <p:sldId id="261" r:id="rId10"/>
    <p:sldId id="258" r:id="rId11"/>
    <p:sldId id="262" r:id="rId12"/>
    <p:sldId id="263" r:id="rId13"/>
    <p:sldId id="266" r:id="rId14"/>
    <p:sldId id="260" r:id="rId15"/>
    <p:sldId id="275" r:id="rId16"/>
    <p:sldId id="268" r:id="rId17"/>
    <p:sldId id="277" r:id="rId18"/>
    <p:sldId id="466" r:id="rId19"/>
    <p:sldId id="279" r:id="rId20"/>
    <p:sldId id="269" r:id="rId21"/>
    <p:sldId id="270" r:id="rId22"/>
    <p:sldId id="272" r:id="rId23"/>
    <p:sldId id="274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jn Weijermars" initials="SW" lastIdx="1" clrIdx="0">
    <p:extLst>
      <p:ext uri="{19B8F6BF-5375-455C-9EA6-DF929625EA0E}">
        <p15:presenceInfo xmlns:p15="http://schemas.microsoft.com/office/powerpoint/2012/main" userId="S::s.weijermars@helicon.nl::e364d0b9-009e-4116-b78a-a86aed516e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D3FBA9-5EF1-4076-B141-DA4C7CFDEA73}" v="2" dt="2022-06-09T07:56:04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4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30D3FBA9-5EF1-4076-B141-DA4C7CFDEA73}"/>
    <pc:docChg chg="custSel delSld modSld">
      <pc:chgData name="Stijn Weijermars" userId="2933e1d2-70ff-47b3-ad61-d61e32fda646" providerId="ADAL" clId="{30D3FBA9-5EF1-4076-B141-DA4C7CFDEA73}" dt="2022-06-09T10:35:15.907" v="51" actId="2696"/>
      <pc:docMkLst>
        <pc:docMk/>
      </pc:docMkLst>
      <pc:sldChg chg="del">
        <pc:chgData name="Stijn Weijermars" userId="2933e1d2-70ff-47b3-ad61-d61e32fda646" providerId="ADAL" clId="{30D3FBA9-5EF1-4076-B141-DA4C7CFDEA73}" dt="2022-06-09T07:57:04.099" v="39" actId="47"/>
        <pc:sldMkLst>
          <pc:docMk/>
          <pc:sldMk cId="377219979" sldId="256"/>
        </pc:sldMkLst>
      </pc:sldChg>
      <pc:sldChg chg="modSp mod">
        <pc:chgData name="Stijn Weijermars" userId="2933e1d2-70ff-47b3-ad61-d61e32fda646" providerId="ADAL" clId="{30D3FBA9-5EF1-4076-B141-DA4C7CFDEA73}" dt="2022-06-09T09:35:32.058" v="49" actId="14100"/>
        <pc:sldMkLst>
          <pc:docMk/>
          <pc:sldMk cId="990810403" sldId="258"/>
        </pc:sldMkLst>
        <pc:spChg chg="mod">
          <ac:chgData name="Stijn Weijermars" userId="2933e1d2-70ff-47b3-ad61-d61e32fda646" providerId="ADAL" clId="{30D3FBA9-5EF1-4076-B141-DA4C7CFDEA73}" dt="2022-06-09T09:35:23.787" v="45" actId="1076"/>
          <ac:spMkLst>
            <pc:docMk/>
            <pc:sldMk cId="990810403" sldId="258"/>
            <ac:spMk id="2" creationId="{00000000-0000-0000-0000-000000000000}"/>
          </ac:spMkLst>
        </pc:spChg>
        <pc:picChg chg="mod">
          <ac:chgData name="Stijn Weijermars" userId="2933e1d2-70ff-47b3-ad61-d61e32fda646" providerId="ADAL" clId="{30D3FBA9-5EF1-4076-B141-DA4C7CFDEA73}" dt="2022-06-09T09:35:32.058" v="49" actId="14100"/>
          <ac:picMkLst>
            <pc:docMk/>
            <pc:sldMk cId="990810403" sldId="258"/>
            <ac:picMk id="6" creationId="{00000000-0000-0000-0000-000000000000}"/>
          </ac:picMkLst>
        </pc:picChg>
      </pc:sldChg>
      <pc:sldChg chg="modSp mod">
        <pc:chgData name="Stijn Weijermars" userId="2933e1d2-70ff-47b3-ad61-d61e32fda646" providerId="ADAL" clId="{30D3FBA9-5EF1-4076-B141-DA4C7CFDEA73}" dt="2022-06-09T09:35:02.450" v="43" actId="14100"/>
        <pc:sldMkLst>
          <pc:docMk/>
          <pc:sldMk cId="209226725" sldId="259"/>
        </pc:sldMkLst>
        <pc:spChg chg="mod">
          <ac:chgData name="Stijn Weijermars" userId="2933e1d2-70ff-47b3-ad61-d61e32fda646" providerId="ADAL" clId="{30D3FBA9-5EF1-4076-B141-DA4C7CFDEA73}" dt="2022-06-09T09:35:02.450" v="43" actId="14100"/>
          <ac:spMkLst>
            <pc:docMk/>
            <pc:sldMk cId="209226725" sldId="259"/>
            <ac:spMk id="2" creationId="{00000000-0000-0000-0000-000000000000}"/>
          </ac:spMkLst>
        </pc:spChg>
      </pc:sldChg>
      <pc:sldChg chg="modSp mod">
        <pc:chgData name="Stijn Weijermars" userId="2933e1d2-70ff-47b3-ad61-d61e32fda646" providerId="ADAL" clId="{30D3FBA9-5EF1-4076-B141-DA4C7CFDEA73}" dt="2022-06-09T09:34:57.131" v="42" actId="14100"/>
        <pc:sldMkLst>
          <pc:docMk/>
          <pc:sldMk cId="4192650834" sldId="261"/>
        </pc:sldMkLst>
        <pc:spChg chg="mod">
          <ac:chgData name="Stijn Weijermars" userId="2933e1d2-70ff-47b3-ad61-d61e32fda646" providerId="ADAL" clId="{30D3FBA9-5EF1-4076-B141-DA4C7CFDEA73}" dt="2022-06-09T09:34:57.131" v="42" actId="14100"/>
          <ac:spMkLst>
            <pc:docMk/>
            <pc:sldMk cId="4192650834" sldId="261"/>
            <ac:spMk id="2" creationId="{00000000-0000-0000-0000-000000000000}"/>
          </ac:spMkLst>
        </pc:spChg>
      </pc:sldChg>
      <pc:sldChg chg="modSp mod">
        <pc:chgData name="Stijn Weijermars" userId="2933e1d2-70ff-47b3-ad61-d61e32fda646" providerId="ADAL" clId="{30D3FBA9-5EF1-4076-B141-DA4C7CFDEA73}" dt="2022-06-09T08:00:56.325" v="40" actId="14100"/>
        <pc:sldMkLst>
          <pc:docMk/>
          <pc:sldMk cId="1864983167" sldId="268"/>
        </pc:sldMkLst>
        <pc:spChg chg="mod">
          <ac:chgData name="Stijn Weijermars" userId="2933e1d2-70ff-47b3-ad61-d61e32fda646" providerId="ADAL" clId="{30D3FBA9-5EF1-4076-B141-DA4C7CFDEA73}" dt="2022-06-09T08:00:56.325" v="40" actId="14100"/>
          <ac:spMkLst>
            <pc:docMk/>
            <pc:sldMk cId="1864983167" sldId="268"/>
            <ac:spMk id="2" creationId="{00000000-0000-0000-0000-000000000000}"/>
          </ac:spMkLst>
        </pc:spChg>
      </pc:sldChg>
      <pc:sldChg chg="modSp mod">
        <pc:chgData name="Stijn Weijermars" userId="2933e1d2-70ff-47b3-ad61-d61e32fda646" providerId="ADAL" clId="{30D3FBA9-5EF1-4076-B141-DA4C7CFDEA73}" dt="2022-06-09T09:35:53.170" v="50" actId="14100"/>
        <pc:sldMkLst>
          <pc:docMk/>
          <pc:sldMk cId="2290476550" sldId="275"/>
        </pc:sldMkLst>
        <pc:spChg chg="mod">
          <ac:chgData name="Stijn Weijermars" userId="2933e1d2-70ff-47b3-ad61-d61e32fda646" providerId="ADAL" clId="{30D3FBA9-5EF1-4076-B141-DA4C7CFDEA73}" dt="2022-06-09T09:35:53.170" v="50" actId="14100"/>
          <ac:spMkLst>
            <pc:docMk/>
            <pc:sldMk cId="2290476550" sldId="275"/>
            <ac:spMk id="2" creationId="{00000000-0000-0000-0000-000000000000}"/>
          </ac:spMkLst>
        </pc:spChg>
      </pc:sldChg>
      <pc:sldChg chg="del">
        <pc:chgData name="Stijn Weijermars" userId="2933e1d2-70ff-47b3-ad61-d61e32fda646" providerId="ADAL" clId="{30D3FBA9-5EF1-4076-B141-DA4C7CFDEA73}" dt="2022-06-09T10:35:15.907" v="51" actId="2696"/>
        <pc:sldMkLst>
          <pc:docMk/>
          <pc:sldMk cId="3623686595" sldId="278"/>
        </pc:sldMkLst>
      </pc:sldChg>
      <pc:sldChg chg="del">
        <pc:chgData name="Stijn Weijermars" userId="2933e1d2-70ff-47b3-ad61-d61e32fda646" providerId="ADAL" clId="{30D3FBA9-5EF1-4076-B141-DA4C7CFDEA73}" dt="2022-06-09T10:35:15.907" v="51" actId="2696"/>
        <pc:sldMkLst>
          <pc:docMk/>
          <pc:sldMk cId="1337713533" sldId="282"/>
        </pc:sldMkLst>
      </pc:sldChg>
      <pc:sldChg chg="addSp delSp modSp mod">
        <pc:chgData name="Stijn Weijermars" userId="2933e1d2-70ff-47b3-ad61-d61e32fda646" providerId="ADAL" clId="{30D3FBA9-5EF1-4076-B141-DA4C7CFDEA73}" dt="2022-06-09T09:34:25.370" v="41" actId="1076"/>
        <pc:sldMkLst>
          <pc:docMk/>
          <pc:sldMk cId="3958177516" sldId="351"/>
        </pc:sldMkLst>
        <pc:spChg chg="mod">
          <ac:chgData name="Stijn Weijermars" userId="2933e1d2-70ff-47b3-ad61-d61e32fda646" providerId="ADAL" clId="{30D3FBA9-5EF1-4076-B141-DA4C7CFDEA73}" dt="2022-06-09T07:56:52.937" v="34" actId="20577"/>
          <ac:spMkLst>
            <pc:docMk/>
            <pc:sldMk cId="3958177516" sldId="351"/>
            <ac:spMk id="3" creationId="{00000000-0000-0000-0000-000000000000}"/>
          </ac:spMkLst>
        </pc:spChg>
        <pc:spChg chg="mod">
          <ac:chgData name="Stijn Weijermars" userId="2933e1d2-70ff-47b3-ad61-d61e32fda646" providerId="ADAL" clId="{30D3FBA9-5EF1-4076-B141-DA4C7CFDEA73}" dt="2022-06-09T07:57:01.462" v="38" actId="20577"/>
          <ac:spMkLst>
            <pc:docMk/>
            <pc:sldMk cId="3958177516" sldId="351"/>
            <ac:spMk id="4" creationId="{00000000-0000-0000-0000-000000000000}"/>
          </ac:spMkLst>
        </pc:spChg>
        <pc:picChg chg="del">
          <ac:chgData name="Stijn Weijermars" userId="2933e1d2-70ff-47b3-ad61-d61e32fda646" providerId="ADAL" clId="{30D3FBA9-5EF1-4076-B141-DA4C7CFDEA73}" dt="2022-06-09T07:55:44.575" v="0" actId="478"/>
          <ac:picMkLst>
            <pc:docMk/>
            <pc:sldMk cId="3958177516" sldId="351"/>
            <ac:picMk id="6" creationId="{62FB29F2-D147-AE27-03A0-6B8600EEF00A}"/>
          </ac:picMkLst>
        </pc:picChg>
        <pc:picChg chg="add mod ord">
          <ac:chgData name="Stijn Weijermars" userId="2933e1d2-70ff-47b3-ad61-d61e32fda646" providerId="ADAL" clId="{30D3FBA9-5EF1-4076-B141-DA4C7CFDEA73}" dt="2022-06-09T09:34:25.370" v="41" actId="1076"/>
          <ac:picMkLst>
            <pc:docMk/>
            <pc:sldMk cId="3958177516" sldId="351"/>
            <ac:picMk id="7" creationId="{5BCEAAF6-D7CA-CC57-CBDF-145FC343EBAA}"/>
          </ac:picMkLst>
        </pc:picChg>
      </pc:sldChg>
      <pc:sldChg chg="del">
        <pc:chgData name="Stijn Weijermars" userId="2933e1d2-70ff-47b3-ad61-d61e32fda646" providerId="ADAL" clId="{30D3FBA9-5EF1-4076-B141-DA4C7CFDEA73}" dt="2022-06-09T10:35:15.907" v="51" actId="2696"/>
        <pc:sldMkLst>
          <pc:docMk/>
          <pc:sldMk cId="1243092255" sldId="380"/>
        </pc:sldMkLst>
      </pc:sldChg>
      <pc:sldChg chg="del">
        <pc:chgData name="Stijn Weijermars" userId="2933e1d2-70ff-47b3-ad61-d61e32fda646" providerId="ADAL" clId="{30D3FBA9-5EF1-4076-B141-DA4C7CFDEA73}" dt="2022-06-09T10:35:15.907" v="51" actId="2696"/>
        <pc:sldMkLst>
          <pc:docMk/>
          <pc:sldMk cId="4233540532" sldId="383"/>
        </pc:sldMkLst>
      </pc:sldChg>
      <pc:sldChg chg="del">
        <pc:chgData name="Stijn Weijermars" userId="2933e1d2-70ff-47b3-ad61-d61e32fda646" providerId="ADAL" clId="{30D3FBA9-5EF1-4076-B141-DA4C7CFDEA73}" dt="2022-06-09T10:35:15.907" v="51" actId="2696"/>
        <pc:sldMkLst>
          <pc:docMk/>
          <pc:sldMk cId="2803704154" sldId="385"/>
        </pc:sldMkLst>
      </pc:sldChg>
      <pc:sldChg chg="del">
        <pc:chgData name="Stijn Weijermars" userId="2933e1d2-70ff-47b3-ad61-d61e32fda646" providerId="ADAL" clId="{30D3FBA9-5EF1-4076-B141-DA4C7CFDEA73}" dt="2022-06-09T10:35:15.907" v="51" actId="2696"/>
        <pc:sldMkLst>
          <pc:docMk/>
          <pc:sldMk cId="2538811080" sldId="452"/>
        </pc:sldMkLst>
      </pc:sldChg>
      <pc:sldChg chg="del">
        <pc:chgData name="Stijn Weijermars" userId="2933e1d2-70ff-47b3-ad61-d61e32fda646" providerId="ADAL" clId="{30D3FBA9-5EF1-4076-B141-DA4C7CFDEA73}" dt="2022-06-09T10:35:15.907" v="51" actId="2696"/>
        <pc:sldMkLst>
          <pc:docMk/>
          <pc:sldMk cId="3237286757" sldId="453"/>
        </pc:sldMkLst>
      </pc:sldChg>
      <pc:sldChg chg="del">
        <pc:chgData name="Stijn Weijermars" userId="2933e1d2-70ff-47b3-ad61-d61e32fda646" providerId="ADAL" clId="{30D3FBA9-5EF1-4076-B141-DA4C7CFDEA73}" dt="2022-06-09T10:35:15.907" v="51" actId="2696"/>
        <pc:sldMkLst>
          <pc:docMk/>
          <pc:sldMk cId="185165343" sldId="454"/>
        </pc:sldMkLst>
      </pc:sldChg>
      <pc:sldChg chg="del">
        <pc:chgData name="Stijn Weijermars" userId="2933e1d2-70ff-47b3-ad61-d61e32fda646" providerId="ADAL" clId="{30D3FBA9-5EF1-4076-B141-DA4C7CFDEA73}" dt="2022-06-09T10:35:15.907" v="51" actId="2696"/>
        <pc:sldMkLst>
          <pc:docMk/>
          <pc:sldMk cId="1100774162" sldId="456"/>
        </pc:sldMkLst>
      </pc:sldChg>
      <pc:sldChg chg="del">
        <pc:chgData name="Stijn Weijermars" userId="2933e1d2-70ff-47b3-ad61-d61e32fda646" providerId="ADAL" clId="{30D3FBA9-5EF1-4076-B141-DA4C7CFDEA73}" dt="2022-06-09T10:35:15.907" v="51" actId="2696"/>
        <pc:sldMkLst>
          <pc:docMk/>
          <pc:sldMk cId="1966454342" sldId="457"/>
        </pc:sldMkLst>
      </pc:sldChg>
      <pc:sldChg chg="del">
        <pc:chgData name="Stijn Weijermars" userId="2933e1d2-70ff-47b3-ad61-d61e32fda646" providerId="ADAL" clId="{30D3FBA9-5EF1-4076-B141-DA4C7CFDEA73}" dt="2022-06-09T10:35:15.907" v="51" actId="2696"/>
        <pc:sldMkLst>
          <pc:docMk/>
          <pc:sldMk cId="46725500" sldId="458"/>
        </pc:sldMkLst>
      </pc:sldChg>
      <pc:sldChg chg="del">
        <pc:chgData name="Stijn Weijermars" userId="2933e1d2-70ff-47b3-ad61-d61e32fda646" providerId="ADAL" clId="{30D3FBA9-5EF1-4076-B141-DA4C7CFDEA73}" dt="2022-06-09T10:35:15.907" v="51" actId="2696"/>
        <pc:sldMkLst>
          <pc:docMk/>
          <pc:sldMk cId="1145949313" sldId="459"/>
        </pc:sldMkLst>
      </pc:sldChg>
      <pc:sldChg chg="del">
        <pc:chgData name="Stijn Weijermars" userId="2933e1d2-70ff-47b3-ad61-d61e32fda646" providerId="ADAL" clId="{30D3FBA9-5EF1-4076-B141-DA4C7CFDEA73}" dt="2022-06-09T10:35:15.907" v="51" actId="2696"/>
        <pc:sldMkLst>
          <pc:docMk/>
          <pc:sldMk cId="133450426" sldId="460"/>
        </pc:sldMkLst>
      </pc:sldChg>
      <pc:sldChg chg="del">
        <pc:chgData name="Stijn Weijermars" userId="2933e1d2-70ff-47b3-ad61-d61e32fda646" providerId="ADAL" clId="{30D3FBA9-5EF1-4076-B141-DA4C7CFDEA73}" dt="2022-06-09T10:35:15.907" v="51" actId="2696"/>
        <pc:sldMkLst>
          <pc:docMk/>
          <pc:sldMk cId="66507818" sldId="461"/>
        </pc:sldMkLst>
      </pc:sldChg>
      <pc:sldChg chg="del">
        <pc:chgData name="Stijn Weijermars" userId="2933e1d2-70ff-47b3-ad61-d61e32fda646" providerId="ADAL" clId="{30D3FBA9-5EF1-4076-B141-DA4C7CFDEA73}" dt="2022-06-09T10:35:15.907" v="51" actId="2696"/>
        <pc:sldMkLst>
          <pc:docMk/>
          <pc:sldMk cId="2491729857" sldId="462"/>
        </pc:sldMkLst>
      </pc:sldChg>
      <pc:sldChg chg="del">
        <pc:chgData name="Stijn Weijermars" userId="2933e1d2-70ff-47b3-ad61-d61e32fda646" providerId="ADAL" clId="{30D3FBA9-5EF1-4076-B141-DA4C7CFDEA73}" dt="2022-06-09T10:35:15.907" v="51" actId="2696"/>
        <pc:sldMkLst>
          <pc:docMk/>
          <pc:sldMk cId="2944614452" sldId="463"/>
        </pc:sldMkLst>
      </pc:sldChg>
      <pc:sldChg chg="del">
        <pc:chgData name="Stijn Weijermars" userId="2933e1d2-70ff-47b3-ad61-d61e32fda646" providerId="ADAL" clId="{30D3FBA9-5EF1-4076-B141-DA4C7CFDEA73}" dt="2022-06-09T10:35:15.907" v="51" actId="2696"/>
        <pc:sldMkLst>
          <pc:docMk/>
          <pc:sldMk cId="661307885" sldId="464"/>
        </pc:sldMkLst>
      </pc:sldChg>
      <pc:sldChg chg="del">
        <pc:chgData name="Stijn Weijermars" userId="2933e1d2-70ff-47b3-ad61-d61e32fda646" providerId="ADAL" clId="{30D3FBA9-5EF1-4076-B141-DA4C7CFDEA73}" dt="2022-06-09T10:35:15.907" v="51" actId="2696"/>
        <pc:sldMkLst>
          <pc:docMk/>
          <pc:sldMk cId="2034176884" sldId="465"/>
        </pc:sldMkLst>
      </pc:sldChg>
      <pc:sldMasterChg chg="delSldLayout">
        <pc:chgData name="Stijn Weijermars" userId="2933e1d2-70ff-47b3-ad61-d61e32fda646" providerId="ADAL" clId="{30D3FBA9-5EF1-4076-B141-DA4C7CFDEA73}" dt="2022-06-09T10:35:15.907" v="51" actId="2696"/>
        <pc:sldMasterMkLst>
          <pc:docMk/>
          <pc:sldMasterMk cId="3793288133" sldId="2147483660"/>
        </pc:sldMasterMkLst>
        <pc:sldLayoutChg chg="del">
          <pc:chgData name="Stijn Weijermars" userId="2933e1d2-70ff-47b3-ad61-d61e32fda646" providerId="ADAL" clId="{30D3FBA9-5EF1-4076-B141-DA4C7CFDEA73}" dt="2022-06-09T10:35:15.907" v="51" actId="2696"/>
          <pc:sldLayoutMkLst>
            <pc:docMk/>
            <pc:sldMasterMk cId="3793288133" sldId="2147483660"/>
            <pc:sldLayoutMk cId="835569156" sldId="21474836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38A91-6115-4DF3-8EBC-74B9BD11DE6D}" type="datetimeFigureOut">
              <a:rPr lang="nl-NL" smtClean="0"/>
              <a:t>9-6-2022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FC048-6C5F-406A-88B4-6160A10CED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84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9-6-2022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5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9-6-2022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1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9-6-2022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66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F0E414-6019-496D-9C03-7346D73D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F72AC6-87D3-4024-A89A-935B6DF66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C3221C-ECBD-4A7E-8BC3-F415344A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15A5-A422-4B3D-A4BB-81B6160C1D24}" type="datetimeFigureOut">
              <a:rPr lang="nl-NL" smtClean="0"/>
              <a:t>9-6-2022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31E5D1-2422-4204-8B37-5CFF9E123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E7F4F0-5D53-4514-B332-8E983332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CB22-C4C0-4FA3-91A8-CAF3E94378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22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9-6-2022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8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pbl.nl/sites/default/files/downloads/pbl-2020-beschikbaarheid-en-toepassingsmogelijkheden-van-duurzame-biomassa-verslag-zoektocht-naar-gedeelde-feiten-opvattingen_4188.pdf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YjFWiMJdo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spaarbazaar.nl/kenniscentrum/zonnepanelen/financieel/zonnepanelen-opbrengst/" TargetMode="External"/><Relationship Id="rId2" Type="http://schemas.openxmlformats.org/officeDocument/2006/relationships/hyperlink" Target="https://www.zonatlas.nl/start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5">
            <a:extLst>
              <a:ext uri="{FF2B5EF4-FFF2-40B4-BE49-F238E27FC236}">
                <a16:creationId xmlns:a16="http://schemas.microsoft.com/office/drawing/2014/main" id="{5BCEAAF6-D7CA-CC57-CBDF-145FC343E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48" t="17209" r="48126" b="13016"/>
          <a:stretch/>
        </p:blipFill>
        <p:spPr>
          <a:xfrm>
            <a:off x="1259132" y="-238998"/>
            <a:ext cx="7244407" cy="97909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00660" y="809447"/>
            <a:ext cx="1424066" cy="5838029"/>
          </a:xfrm>
        </p:spPr>
        <p:txBody>
          <a:bodyPr vert="vert270">
            <a:normAutofit/>
          </a:bodyPr>
          <a:lstStyle/>
          <a:p>
            <a:r>
              <a:rPr lang="nl-NL" sz="4800" dirty="0"/>
              <a:t>Water en energie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53848" y="1543050"/>
            <a:ext cx="8534400" cy="4722530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chemeClr val="tx1"/>
                </a:solidFill>
              </a:rPr>
              <a:t>Inrichting van een gebied</a:t>
            </a:r>
          </a:p>
          <a:p>
            <a:endParaRPr lang="nl-NL" sz="4000" dirty="0"/>
          </a:p>
          <a:p>
            <a:endParaRPr lang="nl-NL" sz="4000" dirty="0">
              <a:solidFill>
                <a:schemeClr val="tx1"/>
              </a:solidFill>
            </a:endParaRPr>
          </a:p>
          <a:p>
            <a:endParaRPr lang="nl-NL" sz="4000" dirty="0"/>
          </a:p>
          <a:p>
            <a:endParaRPr lang="nl-NL" sz="4000" dirty="0">
              <a:solidFill>
                <a:schemeClr val="tx1"/>
              </a:solidFill>
            </a:endParaRPr>
          </a:p>
          <a:p>
            <a:r>
              <a:rPr lang="nl-NL" sz="2800" dirty="0"/>
              <a:t>Energie en Ruimtegebruik</a:t>
            </a:r>
            <a:endParaRPr lang="nl-NL" sz="2800" dirty="0">
              <a:solidFill>
                <a:schemeClr val="tx1"/>
              </a:solidFill>
            </a:endParaRPr>
          </a:p>
          <a:p>
            <a:endParaRPr lang="nl-NL" sz="4000" dirty="0">
              <a:solidFill>
                <a:schemeClr val="tx1"/>
              </a:solidFill>
            </a:endParaRPr>
          </a:p>
          <a:p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6467474" y="5389280"/>
            <a:ext cx="3668333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>
                <a:solidFill>
                  <a:schemeClr val="tx1"/>
                </a:solidFill>
              </a:rPr>
              <a:t>09-06-2022</a:t>
            </a:r>
          </a:p>
          <a:p>
            <a:r>
              <a:rPr lang="nl-NL" sz="2400" dirty="0">
                <a:solidFill>
                  <a:schemeClr val="tx1"/>
                </a:solidFill>
              </a:rPr>
              <a:t>Jaar 1 Periode 4</a:t>
            </a:r>
          </a:p>
          <a:p>
            <a:r>
              <a:rPr lang="nl-NL" sz="2400" dirty="0">
                <a:solidFill>
                  <a:schemeClr val="tx1"/>
                </a:solidFill>
              </a:rPr>
              <a:t>Les 4</a:t>
            </a:r>
          </a:p>
        </p:txBody>
      </p:sp>
    </p:spTree>
    <p:extLst>
      <p:ext uri="{BB962C8B-B14F-4D97-AF65-F5344CB8AC3E}">
        <p14:creationId xmlns:p14="http://schemas.microsoft.com/office/powerpoint/2010/main" val="3958177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/>
          <a:srcRect l="40699" t="17677" r="26260" b="9749"/>
          <a:stretch/>
        </p:blipFill>
        <p:spPr>
          <a:xfrm>
            <a:off x="4758521" y="1894953"/>
            <a:ext cx="3514621" cy="434027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41644" t="23088" r="29826" b="9375"/>
          <a:stretch/>
        </p:blipFill>
        <p:spPr>
          <a:xfrm>
            <a:off x="1405721" y="1815152"/>
            <a:ext cx="3352800" cy="44621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mogelijke oplossingen voor zon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828801" y="6041839"/>
            <a:ext cx="1487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Zon op zee</a:t>
            </a:r>
          </a:p>
        </p:txBody>
      </p:sp>
      <p:sp>
        <p:nvSpPr>
          <p:cNvPr id="7" name="Rechthoek 6"/>
          <p:cNvSpPr/>
          <p:nvPr/>
        </p:nvSpPr>
        <p:spPr>
          <a:xfrm>
            <a:off x="5202072" y="5722527"/>
            <a:ext cx="1787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Zon op braakliggend terrein</a:t>
            </a:r>
          </a:p>
        </p:txBody>
      </p:sp>
    </p:spTree>
    <p:extLst>
      <p:ext uri="{BB962C8B-B14F-4D97-AF65-F5344CB8AC3E}">
        <p14:creationId xmlns:p14="http://schemas.microsoft.com/office/powerpoint/2010/main" val="674969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8358" y="495755"/>
            <a:ext cx="10515600" cy="1325563"/>
          </a:xfrm>
        </p:spPr>
        <p:txBody>
          <a:bodyPr/>
          <a:lstStyle/>
          <a:p>
            <a:r>
              <a:rPr lang="nl-NL" dirty="0"/>
              <a:t>Energie uit water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8580A10-7E5F-4537-B2B5-921B49C0B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4"/>
          <a:stretch/>
        </p:blipFill>
        <p:spPr>
          <a:xfrm>
            <a:off x="0" y="3599543"/>
            <a:ext cx="12383210" cy="325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34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6937108" y="5647605"/>
            <a:ext cx="8833383" cy="1325563"/>
          </a:xfrm>
        </p:spPr>
        <p:txBody>
          <a:bodyPr/>
          <a:lstStyle/>
          <a:p>
            <a:r>
              <a:rPr lang="nl-NL" dirty="0"/>
              <a:t>Energie uit water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D858B80-9B55-47C7-8923-ABF292287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94" y="668678"/>
            <a:ext cx="98393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76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760051" cy="1325563"/>
          </a:xfrm>
        </p:spPr>
        <p:txBody>
          <a:bodyPr/>
          <a:lstStyle/>
          <a:p>
            <a:r>
              <a:rPr lang="nl-NL" dirty="0"/>
              <a:t>Voorbeelden mogelijke oplossingen voor water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828801" y="4967785"/>
            <a:ext cx="1487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Energie uit golfslag</a:t>
            </a:r>
          </a:p>
        </p:txBody>
      </p:sp>
      <p:sp>
        <p:nvSpPr>
          <p:cNvPr id="7" name="Rechthoek 6"/>
          <p:cNvSpPr/>
          <p:nvPr/>
        </p:nvSpPr>
        <p:spPr>
          <a:xfrm>
            <a:off x="5202072" y="4967785"/>
            <a:ext cx="1787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Blauwe energie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41539" t="22527" r="30770" b="9189"/>
          <a:stretch/>
        </p:blipFill>
        <p:spPr>
          <a:xfrm>
            <a:off x="1617709" y="1787857"/>
            <a:ext cx="1909791" cy="264766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41014" t="26073" r="30036" b="9376"/>
          <a:stretch/>
        </p:blipFill>
        <p:spPr>
          <a:xfrm>
            <a:off x="4763070" y="1883392"/>
            <a:ext cx="2112011" cy="264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83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1F46AA-1B3F-443A-AC26-7D0FA616F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Biomassa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51C3AE-4370-4F29-A729-D8F63444B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Planbureau voor de leefomgeving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https://www.pbl.nl/sites/default/files/downloads/pbl-2020-beschikbaarheid-en-toepassingsmogelijkheden-van-duurzame-biomassa-verslag-zoektocht-naar-gedeelde-feiten-opvattingen_4188.pdf</a:t>
            </a:r>
            <a:endParaRPr lang="nl-NL" sz="1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8D1E54-081A-4FF0-990A-435B11601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13" y="2515506"/>
            <a:ext cx="4575629" cy="268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17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D4B5AEE-14B4-4DD7-9AA8-AE26F0094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251" y="179285"/>
            <a:ext cx="10521497" cy="649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65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C6E28C5-D871-4E36-9AB9-32B616F1C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996" y="193470"/>
            <a:ext cx="9221320" cy="6281037"/>
          </a:xfrm>
        </p:spPr>
      </p:pic>
    </p:spTree>
    <p:extLst>
      <p:ext uri="{BB962C8B-B14F-4D97-AF65-F5344CB8AC3E}">
        <p14:creationId xmlns:p14="http://schemas.microsoft.com/office/powerpoint/2010/main" val="2526927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Kernenergie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533" y="1560060"/>
            <a:ext cx="6633781" cy="20320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40853" t="28324" r="33266" b="12153"/>
          <a:stretch/>
        </p:blipFill>
        <p:spPr>
          <a:xfrm>
            <a:off x="8406647" y="2851923"/>
            <a:ext cx="2657928" cy="343697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3644DDB-1A63-4514-862C-5060E23FFA74}"/>
              </a:ext>
            </a:extLst>
          </p:cNvPr>
          <p:cNvSpPr txBox="1"/>
          <p:nvPr/>
        </p:nvSpPr>
        <p:spPr>
          <a:xfrm>
            <a:off x="1305533" y="5801360"/>
            <a:ext cx="625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4"/>
              </a:rPr>
              <a:t>Zondag met Lubach; kernenergie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0591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Ook de distributie, conversie en opslag vraagt ruimte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48884" t="15426" r="26574" b="31002"/>
          <a:stretch/>
        </p:blipFill>
        <p:spPr>
          <a:xfrm>
            <a:off x="1146629" y="2465614"/>
            <a:ext cx="3024063" cy="371134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48885" t="13641" r="26908" b="31399"/>
          <a:stretch/>
        </p:blipFill>
        <p:spPr>
          <a:xfrm>
            <a:off x="4383313" y="2363887"/>
            <a:ext cx="2987138" cy="381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06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Opdracht, Zonne-energie in je plangebied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Opdracht uitwerken met je groepje</a:t>
            </a:r>
          </a:p>
          <a:p>
            <a:r>
              <a:rPr lang="nl-NL" dirty="0"/>
              <a:t>Zoek op internet naar informatie over de wijze waarop zonnepanelen op een dak kunnen worden geplaatst en welke factoren daarbij een rol spelen.</a:t>
            </a:r>
          </a:p>
          <a:p>
            <a:r>
              <a:rPr lang="nl-NL" dirty="0"/>
              <a:t>Welke mogelijkheden zijn er in het plangebied voor het plaatsen van zonnepanelen?</a:t>
            </a:r>
          </a:p>
          <a:p>
            <a:r>
              <a:rPr lang="nl-NL" dirty="0"/>
              <a:t>Houd rekening met de volgende factoren:</a:t>
            </a:r>
          </a:p>
          <a:p>
            <a:pPr lvl="1"/>
            <a:r>
              <a:rPr lang="nl-NL" dirty="0"/>
              <a:t>te gebruiken dakoppervlak;</a:t>
            </a:r>
          </a:p>
          <a:p>
            <a:pPr lvl="1"/>
            <a:r>
              <a:rPr lang="nl-NL" dirty="0"/>
              <a:t>stand ten opzichte van zon;</a:t>
            </a:r>
          </a:p>
          <a:p>
            <a:pPr lvl="1"/>
            <a:r>
              <a:rPr lang="nl-NL" dirty="0"/>
              <a:t>schaduw.</a:t>
            </a:r>
          </a:p>
          <a:p>
            <a:r>
              <a:rPr lang="nl-NL" dirty="0"/>
              <a:t>Hoeveel elektriciteit kan er worden gegenereerd als je zonnepanelen plaatst met een vermogen van 300 </a:t>
            </a:r>
            <a:r>
              <a:rPr lang="nl-NL" dirty="0" err="1"/>
              <a:t>Wp</a:t>
            </a:r>
            <a:r>
              <a:rPr lang="nl-NL" dirty="0"/>
              <a:t> per stuk?</a:t>
            </a:r>
          </a:p>
        </p:txBody>
      </p:sp>
    </p:spTree>
    <p:extLst>
      <p:ext uri="{BB962C8B-B14F-4D97-AF65-F5344CB8AC3E}">
        <p14:creationId xmlns:p14="http://schemas.microsoft.com/office/powerpoint/2010/main" val="3424134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26A046-7DD3-4805-B109-060274D4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Klimaatakkoord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2610EF-6328-453D-8875-E44440C74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2030 reductie CO</a:t>
            </a:r>
            <a:r>
              <a:rPr lang="nl-NL" sz="2000" dirty="0"/>
              <a:t>2</a:t>
            </a:r>
            <a:r>
              <a:rPr lang="nl-NL" dirty="0"/>
              <a:t> uitstoot met 49% (t.o.v. 1990)</a:t>
            </a:r>
          </a:p>
          <a:p>
            <a:r>
              <a:rPr lang="nl-NL" dirty="0"/>
              <a:t>In 2050 reductie CO</a:t>
            </a:r>
            <a:r>
              <a:rPr lang="nl-NL" sz="2000" dirty="0"/>
              <a:t>2</a:t>
            </a:r>
            <a:r>
              <a:rPr lang="nl-NL" dirty="0"/>
              <a:t> uitstoot met 95% (t.o.v. 1990)</a:t>
            </a:r>
          </a:p>
          <a:p>
            <a:r>
              <a:rPr lang="nl-NL" dirty="0"/>
              <a:t>Inzet duurzame energiebronnen!</a:t>
            </a:r>
          </a:p>
          <a:p>
            <a:r>
              <a:rPr lang="nl-NL" dirty="0"/>
              <a:t>Uitwerking in 30 energieregio’s.</a:t>
            </a:r>
          </a:p>
          <a:p>
            <a:r>
              <a:rPr lang="nl-NL" dirty="0"/>
              <a:t>Per regio een uitwerking van een Regionale Energie Strategie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8139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Relevante informatie voor opdracht: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hlinkClick r:id="rId2"/>
              </a:rPr>
              <a:t>https://www.zonatlas.nl/start/ </a:t>
            </a:r>
            <a:endParaRPr lang="nl-NL" dirty="0"/>
          </a:p>
          <a:p>
            <a:endParaRPr lang="nl-NL" dirty="0"/>
          </a:p>
          <a:p>
            <a:r>
              <a:rPr lang="nl-NL" dirty="0">
                <a:hlinkClick r:id="rId3"/>
              </a:rPr>
              <a:t>https://www.bespaarbazaar.nl/kenniscentrum/zonnepanelen/financieel/zonnepanelen-opbrengst/ </a:t>
            </a:r>
            <a:endParaRPr lang="nl-NL" dirty="0"/>
          </a:p>
          <a:p>
            <a:endParaRPr lang="nl-NL" dirty="0"/>
          </a:p>
        </p:txBody>
      </p:sp>
      <p:pic>
        <p:nvPicPr>
          <p:cNvPr id="4" name="Picture 2" descr="https://www.greenchoice.nl/media/2902/zonnepanelen-opbrengs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172" y="3603469"/>
            <a:ext cx="3149600" cy="302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93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2715" y="365125"/>
            <a:ext cx="10515600" cy="1325563"/>
          </a:xfrm>
        </p:spPr>
        <p:txBody>
          <a:bodyPr/>
          <a:lstStyle/>
          <a:p>
            <a:r>
              <a:rPr lang="nl-NL" dirty="0"/>
              <a:t>Energie en ruimtevraag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383" t="22969" r="27017" b="10225"/>
          <a:stretch/>
        </p:blipFill>
        <p:spPr>
          <a:xfrm>
            <a:off x="1095505" y="1690688"/>
            <a:ext cx="7395352" cy="443721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74318" t="16617" r="2256" b="17114"/>
          <a:stretch/>
        </p:blipFill>
        <p:spPr>
          <a:xfrm>
            <a:off x="8946038" y="1219200"/>
            <a:ext cx="3086306" cy="490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26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Energieverbruik heel Nederland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In totaal gebruikten particulieren en de industrie samen circa 3.000 </a:t>
            </a:r>
            <a:r>
              <a:rPr lang="nl-NL" dirty="0" err="1"/>
              <a:t>petajoule</a:t>
            </a:r>
            <a:r>
              <a:rPr lang="nl-NL" dirty="0"/>
              <a:t> </a:t>
            </a:r>
          </a:p>
          <a:p>
            <a:endParaRPr lang="nl-NL" dirty="0"/>
          </a:p>
          <a:p>
            <a:r>
              <a:rPr lang="nl-NL" dirty="0"/>
              <a:t>Staat gelijk aan 12.000 km</a:t>
            </a:r>
            <a:r>
              <a:rPr lang="nl-NL" baseline="30000" dirty="0"/>
              <a:t>2</a:t>
            </a:r>
            <a:r>
              <a:rPr lang="nl-NL" dirty="0"/>
              <a:t> zonnepanelen</a:t>
            </a:r>
          </a:p>
          <a:p>
            <a:r>
              <a:rPr lang="nl-NL" dirty="0"/>
              <a:t>of 142.000 km</a:t>
            </a:r>
            <a:r>
              <a:rPr lang="nl-NL" baseline="30000" dirty="0"/>
              <a:t>2</a:t>
            </a:r>
            <a:r>
              <a:rPr lang="nl-NL" dirty="0"/>
              <a:t> Biomassateelt;</a:t>
            </a:r>
          </a:p>
          <a:p>
            <a:r>
              <a:rPr lang="nl-NL" dirty="0"/>
              <a:t>of 100.000 Windmolens…….</a:t>
            </a:r>
          </a:p>
          <a:p>
            <a:endParaRPr lang="nl-NL" dirty="0"/>
          </a:p>
          <a:p>
            <a:r>
              <a:rPr lang="nl-NL" dirty="0"/>
              <a:t>Totaal oppervlakte Nederland  is 41.543 km²</a:t>
            </a:r>
          </a:p>
          <a:p>
            <a:r>
              <a:rPr lang="nl-NL" dirty="0"/>
              <a:t>Kortom: </a:t>
            </a:r>
            <a:r>
              <a:rPr lang="nl-NL"/>
              <a:t>GROTE UITDAGING </a:t>
            </a:r>
            <a:r>
              <a:rPr lang="nl-NL" dirty="0"/>
              <a:t>en inzet op diverse oplossingen</a:t>
            </a:r>
          </a:p>
        </p:txBody>
      </p:sp>
    </p:spTree>
    <p:extLst>
      <p:ext uri="{BB962C8B-B14F-4D97-AF65-F5344CB8AC3E}">
        <p14:creationId xmlns:p14="http://schemas.microsoft.com/office/powerpoint/2010/main" val="290601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7092066" y="5759455"/>
            <a:ext cx="8632329" cy="1325563"/>
          </a:xfrm>
        </p:spPr>
        <p:txBody>
          <a:bodyPr/>
          <a:lstStyle/>
          <a:p>
            <a:r>
              <a:rPr lang="nl-NL" dirty="0"/>
              <a:t>Energie uit wind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F335DC3-8890-453C-9A83-9DFF85FD9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87" y="217714"/>
            <a:ext cx="10136450" cy="650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6697835" y="5644188"/>
            <a:ext cx="8956334" cy="1325563"/>
          </a:xfrm>
        </p:spPr>
        <p:txBody>
          <a:bodyPr/>
          <a:lstStyle/>
          <a:p>
            <a:r>
              <a:rPr lang="nl-NL" dirty="0"/>
              <a:t>Energie uit wind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98AD5CC-880B-4B8A-88CB-A4DDA45C0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303657" cy="691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5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1317" y="2373196"/>
            <a:ext cx="4866564" cy="1325563"/>
          </a:xfrm>
        </p:spPr>
        <p:txBody>
          <a:bodyPr>
            <a:normAutofit fontScale="90000"/>
          </a:bodyPr>
          <a:lstStyle/>
          <a:p>
            <a:r>
              <a:rPr lang="nl-NL" dirty="0"/>
              <a:t>Mogelijke beperkingen windenergie op land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48" t="17209" r="48126" b="13016"/>
          <a:stretch/>
        </p:blipFill>
        <p:spPr>
          <a:xfrm>
            <a:off x="-106190" y="-241874"/>
            <a:ext cx="5370828" cy="72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10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mogelijke oplossingen voor wind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536" t="22656" r="30368" b="9283"/>
          <a:stretch/>
        </p:blipFill>
        <p:spPr>
          <a:xfrm>
            <a:off x="1124966" y="1354378"/>
            <a:ext cx="3737319" cy="491513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828801" y="6317613"/>
            <a:ext cx="1487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windbossen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9442" t="18050" r="61607" b="9748"/>
          <a:stretch/>
        </p:blipFill>
        <p:spPr>
          <a:xfrm>
            <a:off x="4694831" y="1528549"/>
            <a:ext cx="3389626" cy="4752846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5303670" y="6317613"/>
            <a:ext cx="1787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windakkers</a:t>
            </a:r>
          </a:p>
        </p:txBody>
      </p:sp>
    </p:spTree>
    <p:extLst>
      <p:ext uri="{BB962C8B-B14F-4D97-AF65-F5344CB8AC3E}">
        <p14:creationId xmlns:p14="http://schemas.microsoft.com/office/powerpoint/2010/main" val="202190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Zonne-energie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444B9D9-EE97-4A3D-8E6E-2B7646C93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87" y="1579817"/>
            <a:ext cx="5220384" cy="50323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33C656F-047F-48C6-A406-B51832628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816" y="1570158"/>
            <a:ext cx="4642984" cy="528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51583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Props1.xml><?xml version="1.0" encoding="utf-8"?>
<ds:datastoreItem xmlns:ds="http://schemas.openxmlformats.org/officeDocument/2006/customXml" ds:itemID="{822128FB-CB77-4997-84E0-704A850031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EC8820-71F4-4E3D-97EB-F9896E77A8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B2397C-196E-44BE-9D15-1909B3D28B89}">
  <ds:schemaRefs>
    <ds:schemaRef ds:uri="http://schemas.microsoft.com/office/2006/metadata/properties"/>
    <ds:schemaRef ds:uri="http://schemas.microsoft.com/office/infopath/2007/PartnerControls"/>
    <ds:schemaRef ds:uri="c6f82ce1-f6df-49a5-8b49-cf8409a27aa4"/>
    <ds:schemaRef ds:uri="2c4f0c93-2979-4f27-aab2-70de959323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324</Words>
  <Application>Microsoft Office PowerPoint</Application>
  <PresentationFormat>Breedbeeld</PresentationFormat>
  <Paragraphs>67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1_Kantoorthema</vt:lpstr>
      <vt:lpstr>Water en energie</vt:lpstr>
      <vt:lpstr>Klimaatakkoord</vt:lpstr>
      <vt:lpstr>Energie en ruimtevraag</vt:lpstr>
      <vt:lpstr>Energieverbruik heel Nederland </vt:lpstr>
      <vt:lpstr>Energie uit wind</vt:lpstr>
      <vt:lpstr>Energie uit wind</vt:lpstr>
      <vt:lpstr>Mogelijke beperkingen windenergie op land</vt:lpstr>
      <vt:lpstr>Voorbeelden mogelijke oplossingen voor wind</vt:lpstr>
      <vt:lpstr>Zonne-energie</vt:lpstr>
      <vt:lpstr>Voorbeelden mogelijke oplossingen voor zon</vt:lpstr>
      <vt:lpstr>Energie uit water</vt:lpstr>
      <vt:lpstr>Energie uit water</vt:lpstr>
      <vt:lpstr>Voorbeelden mogelijke oplossingen voor water</vt:lpstr>
      <vt:lpstr>Biomassa</vt:lpstr>
      <vt:lpstr>PowerPoint-presentatie</vt:lpstr>
      <vt:lpstr>PowerPoint-presentatie</vt:lpstr>
      <vt:lpstr>Kernenergie</vt:lpstr>
      <vt:lpstr>En…</vt:lpstr>
      <vt:lpstr>Opdracht, Zonne-energie in je plangebied</vt:lpstr>
      <vt:lpstr>Relevante informatie voor opdracht: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Pascalle Cup</dc:creator>
  <cp:lastModifiedBy>Stijn Weijermars</cp:lastModifiedBy>
  <cp:revision>5</cp:revision>
  <dcterms:created xsi:type="dcterms:W3CDTF">2022-04-18T20:43:08Z</dcterms:created>
  <dcterms:modified xsi:type="dcterms:W3CDTF">2022-06-09T10:35:21Z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MediaServiceImageTags">
    <vt:lpwstr/>
  </property>
</Properties>
</file>